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707" autoAdjust="0"/>
  </p:normalViewPr>
  <p:slideViewPr>
    <p:cSldViewPr>
      <p:cViewPr>
        <p:scale>
          <a:sx n="74" d="100"/>
          <a:sy n="74" d="100"/>
        </p:scale>
        <p:origin x="-1500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542B-06E0-45C1-848D-461819AA716E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62557-9589-47A0-85D8-8F6B5D3D29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542B-06E0-45C1-848D-461819AA716E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62557-9589-47A0-85D8-8F6B5D3D29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542B-06E0-45C1-848D-461819AA716E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62557-9589-47A0-85D8-8F6B5D3D29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542B-06E0-45C1-848D-461819AA716E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62557-9589-47A0-85D8-8F6B5D3D29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542B-06E0-45C1-848D-461819AA716E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62557-9589-47A0-85D8-8F6B5D3D29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542B-06E0-45C1-848D-461819AA716E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62557-9589-47A0-85D8-8F6B5D3D29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542B-06E0-45C1-848D-461819AA716E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62557-9589-47A0-85D8-8F6B5D3D29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542B-06E0-45C1-848D-461819AA716E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62557-9589-47A0-85D8-8F6B5D3D29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542B-06E0-45C1-848D-461819AA716E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62557-9589-47A0-85D8-8F6B5D3D29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542B-06E0-45C1-848D-461819AA716E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62557-9589-47A0-85D8-8F6B5D3D29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542B-06E0-45C1-848D-461819AA716E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62557-9589-47A0-85D8-8F6B5D3D29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7542B-06E0-45C1-848D-461819AA716E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62557-9589-47A0-85D8-8F6B5D3D29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43240" y="214290"/>
            <a:ext cx="2214578" cy="2857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dirty="0" smtClean="0"/>
              <a:t>Скупштина општина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3571868" y="642918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571736" y="714356"/>
            <a:ext cx="1500198" cy="6429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dirty="0" smtClean="0"/>
              <a:t>Председник општине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4572000" y="642918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429124" y="714356"/>
            <a:ext cx="1285884" cy="6429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dirty="0" smtClean="0"/>
              <a:t>Општинско веће</a:t>
            </a:r>
            <a:endParaRPr lang="en-US" dirty="0"/>
          </a:p>
        </p:txBody>
      </p:sp>
      <p:cxnSp>
        <p:nvCxnSpPr>
          <p:cNvPr id="12" name="Straight Connector 11"/>
          <p:cNvCxnSpPr>
            <a:stCxn id="4" idx="3"/>
            <a:endCxn id="4" idx="3"/>
          </p:cNvCxnSpPr>
          <p:nvPr/>
        </p:nvCxnSpPr>
        <p:spPr>
          <a:xfrm>
            <a:off x="5357818" y="357166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3"/>
          </p:cNvCxnSpPr>
          <p:nvPr/>
        </p:nvCxnSpPr>
        <p:spPr>
          <a:xfrm>
            <a:off x="5357818" y="357166"/>
            <a:ext cx="128588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6465107" y="535761"/>
            <a:ext cx="35719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857884" y="714356"/>
            <a:ext cx="2214578" cy="6429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dirty="0" smtClean="0"/>
              <a:t>Општинско правобранилаштво</a:t>
            </a:r>
            <a:endParaRPr lang="en-US" dirty="0"/>
          </a:p>
        </p:txBody>
      </p:sp>
      <p:cxnSp>
        <p:nvCxnSpPr>
          <p:cNvPr id="33" name="Shape 32"/>
          <p:cNvCxnSpPr>
            <a:stCxn id="7" idx="2"/>
          </p:cNvCxnSpPr>
          <p:nvPr/>
        </p:nvCxnSpPr>
        <p:spPr>
          <a:xfrm rot="16200000" flipH="1">
            <a:off x="3554008" y="1125124"/>
            <a:ext cx="285752" cy="750099"/>
          </a:xfrm>
          <a:prstGeom prst="bentConnector2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3964777" y="1750207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3000364" y="1857364"/>
            <a:ext cx="2071702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dirty="0" smtClean="0"/>
              <a:t>Општинска управа</a:t>
            </a:r>
            <a:endParaRPr lang="en-US" dirty="0"/>
          </a:p>
        </p:txBody>
      </p:sp>
      <p:cxnSp>
        <p:nvCxnSpPr>
          <p:cNvPr id="42" name="Straight Connector 41"/>
          <p:cNvCxnSpPr/>
          <p:nvPr/>
        </p:nvCxnSpPr>
        <p:spPr>
          <a:xfrm rot="5400000">
            <a:off x="3214678" y="2428868"/>
            <a:ext cx="214314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16200000" flipH="1">
            <a:off x="4786314" y="2428868"/>
            <a:ext cx="214314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36" idx="2"/>
          </p:cNvCxnSpPr>
          <p:nvPr/>
        </p:nvCxnSpPr>
        <p:spPr>
          <a:xfrm rot="16200000" flipH="1">
            <a:off x="3732603" y="2732479"/>
            <a:ext cx="642942" cy="3571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1857356" y="2571744"/>
            <a:ext cx="1643074" cy="8572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1400" dirty="0" smtClean="0"/>
              <a:t>Одељење за општу управу и друштвене делатности</a:t>
            </a:r>
            <a:endParaRPr lang="en-US" sz="1400" dirty="0"/>
          </a:p>
        </p:txBody>
      </p:sp>
      <p:sp>
        <p:nvSpPr>
          <p:cNvPr id="67" name="Rectangle 66"/>
          <p:cNvSpPr/>
          <p:nvPr/>
        </p:nvSpPr>
        <p:spPr>
          <a:xfrm>
            <a:off x="3643306" y="2857496"/>
            <a:ext cx="1071570" cy="1357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CS" sz="1100" dirty="0" smtClean="0"/>
              <a:t>1.Служба за скупштинске послове,</a:t>
            </a:r>
          </a:p>
          <a:p>
            <a:r>
              <a:rPr lang="sr-Cyrl-CS" sz="1100" dirty="0" smtClean="0"/>
              <a:t>2.Кабинет председника</a:t>
            </a:r>
          </a:p>
          <a:p>
            <a:r>
              <a:rPr lang="sr-Cyrl-CS" sz="1100" dirty="0" smtClean="0"/>
              <a:t>3.Служба правне помоћи</a:t>
            </a:r>
            <a:endParaRPr lang="en-US" sz="1100" dirty="0"/>
          </a:p>
        </p:txBody>
      </p:sp>
      <p:sp>
        <p:nvSpPr>
          <p:cNvPr id="68" name="Rectangle 67"/>
          <p:cNvSpPr/>
          <p:nvPr/>
        </p:nvSpPr>
        <p:spPr>
          <a:xfrm>
            <a:off x="4857752" y="2571744"/>
            <a:ext cx="1857388" cy="8572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1400" dirty="0" smtClean="0"/>
              <a:t>Одељење за буџет финансије и привредне делатности</a:t>
            </a:r>
            <a:endParaRPr lang="en-US" sz="1400" dirty="0"/>
          </a:p>
        </p:txBody>
      </p:sp>
      <p:cxnSp>
        <p:nvCxnSpPr>
          <p:cNvPr id="70" name="Straight Connector 69"/>
          <p:cNvCxnSpPr>
            <a:stCxn id="66" idx="2"/>
          </p:cNvCxnSpPr>
          <p:nvPr/>
        </p:nvCxnSpPr>
        <p:spPr>
          <a:xfrm rot="5400000">
            <a:off x="2196687" y="3375422"/>
            <a:ext cx="428628" cy="53578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1214414" y="3643314"/>
            <a:ext cx="2000264" cy="18573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CS" sz="1200" dirty="0" smtClean="0"/>
              <a:t>1.Одсек за опште послове и месне канцеларије,</a:t>
            </a:r>
          </a:p>
          <a:p>
            <a:r>
              <a:rPr lang="sr-Cyrl-CS" sz="1200" dirty="0" smtClean="0"/>
              <a:t>2.Одсек за друштвене делатности,</a:t>
            </a:r>
          </a:p>
          <a:p>
            <a:r>
              <a:rPr lang="sr-Cyrl-CS" sz="1200" dirty="0" smtClean="0"/>
              <a:t>3.Одсек  за послове пријемне канцеларије,</a:t>
            </a:r>
          </a:p>
          <a:p>
            <a:r>
              <a:rPr lang="sr-Cyrl-CS" sz="1200" dirty="0" smtClean="0"/>
              <a:t>4.Служба за заједничке послове и одржавање</a:t>
            </a:r>
            <a:endParaRPr lang="en-US" sz="1200" dirty="0"/>
          </a:p>
        </p:txBody>
      </p:sp>
      <p:cxnSp>
        <p:nvCxnSpPr>
          <p:cNvPr id="73" name="Straight Connector 72"/>
          <p:cNvCxnSpPr>
            <a:stCxn id="68" idx="2"/>
          </p:cNvCxnSpPr>
          <p:nvPr/>
        </p:nvCxnSpPr>
        <p:spPr>
          <a:xfrm rot="16200000" flipH="1">
            <a:off x="5786446" y="3429000"/>
            <a:ext cx="142876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5000628" y="3571876"/>
            <a:ext cx="2214578" cy="21431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CS" sz="1200" dirty="0" smtClean="0"/>
              <a:t>1.Одсек за буџет,</a:t>
            </a:r>
          </a:p>
          <a:p>
            <a:r>
              <a:rPr lang="sr-Cyrl-CS" sz="1200" dirty="0" smtClean="0"/>
              <a:t>2.Одсек за  информатичке,развојне и послове привреда,</a:t>
            </a:r>
          </a:p>
          <a:p>
            <a:r>
              <a:rPr lang="sr-Cyrl-CS" sz="1200" dirty="0" smtClean="0"/>
              <a:t>3.Одсек за локалну пореску  аминистрацију,</a:t>
            </a:r>
          </a:p>
          <a:p>
            <a:r>
              <a:rPr lang="sr-Cyrl-CS" sz="1200" dirty="0" smtClean="0"/>
              <a:t>4.Одсек за инспекцију,</a:t>
            </a:r>
          </a:p>
          <a:p>
            <a:r>
              <a:rPr lang="sr-Cyrl-CS" sz="1200" dirty="0" smtClean="0"/>
              <a:t>5.Одсек за урбанизам,заштиту  животне средине и комуналне послове,</a:t>
            </a:r>
          </a:p>
          <a:p>
            <a:r>
              <a:rPr lang="sr-Cyrl-CS" sz="1200" dirty="0" smtClean="0"/>
              <a:t>6.Одсек за имовину општине.</a:t>
            </a:r>
            <a:endParaRPr lang="en-US" sz="1200" dirty="0"/>
          </a:p>
        </p:txBody>
      </p:sp>
      <p:cxnSp>
        <p:nvCxnSpPr>
          <p:cNvPr id="27" name="Straight Connector 26"/>
          <p:cNvCxnSpPr>
            <a:stCxn id="36" idx="2"/>
          </p:cNvCxnSpPr>
          <p:nvPr/>
        </p:nvCxnSpPr>
        <p:spPr>
          <a:xfrm rot="16200000" flipH="1">
            <a:off x="3839760" y="2625322"/>
            <a:ext cx="428628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6" idx="2"/>
          </p:cNvCxnSpPr>
          <p:nvPr/>
        </p:nvCxnSpPr>
        <p:spPr>
          <a:xfrm rot="16200000" flipH="1">
            <a:off x="3839760" y="2625322"/>
            <a:ext cx="428628" cy="357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5400000">
            <a:off x="3286116" y="2428868"/>
            <a:ext cx="142876" cy="142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16200000" flipH="1">
            <a:off x="4786314" y="2428868"/>
            <a:ext cx="142876" cy="142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66" idx="2"/>
          </p:cNvCxnSpPr>
          <p:nvPr/>
        </p:nvCxnSpPr>
        <p:spPr>
          <a:xfrm rot="5400000">
            <a:off x="2446720" y="3411141"/>
            <a:ext cx="214314" cy="2500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68" idx="2"/>
          </p:cNvCxnSpPr>
          <p:nvPr/>
        </p:nvCxnSpPr>
        <p:spPr>
          <a:xfrm rot="16200000" flipH="1">
            <a:off x="5786446" y="3429000"/>
            <a:ext cx="142876" cy="142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94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Savic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Milan Savic</dc:creator>
  <cp:lastModifiedBy>Milan Savic</cp:lastModifiedBy>
  <cp:revision>29</cp:revision>
  <dcterms:created xsi:type="dcterms:W3CDTF">2014-12-17T06:48:14Z</dcterms:created>
  <dcterms:modified xsi:type="dcterms:W3CDTF">2014-12-22T12:51:16Z</dcterms:modified>
</cp:coreProperties>
</file>